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4" r:id="rId8"/>
    <p:sldId id="267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9FCB0-D669-41F9-9AE5-54577AAE511B}" v="1714" dt="2022-07-14T15:57:52.444"/>
    <p1510:client id="{9CE012D0-07E5-43B4-AB22-F5CCF718015C}" v="17" dt="2022-07-08T13:39:25.845"/>
    <p1510:client id="{CB067F6A-3D44-41FE-BD70-A763CAF96E0D}" v="97" dt="2022-07-08T13:46:10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851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1224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2681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0128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7244379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73521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0265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6163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8489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5071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6237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F138D-5450-8014-AAF2-FAB7C51D4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5" r="6254" b="6254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1703" y="593724"/>
            <a:ext cx="9291069" cy="10507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ru-RU" sz="5400" dirty="0" err="1">
                <a:solidFill>
                  <a:schemeClr val="bg1"/>
                </a:solidFill>
              </a:rPr>
              <a:t>Practical</a:t>
            </a:r>
            <a:r>
              <a:rPr lang="ru-RU" sz="5400" dirty="0">
                <a:solidFill>
                  <a:schemeClr val="bg1"/>
                </a:solidFill>
              </a:rPr>
              <a:t> </a:t>
            </a:r>
            <a:r>
              <a:rPr lang="ru-RU" sz="5400" dirty="0" err="1">
                <a:solidFill>
                  <a:schemeClr val="bg1"/>
                </a:solidFill>
              </a:rPr>
              <a:t>application</a:t>
            </a:r>
            <a:r>
              <a:rPr lang="ru-RU" sz="5400" dirty="0">
                <a:solidFill>
                  <a:schemeClr val="bg1"/>
                </a:solidFill>
              </a:rPr>
              <a:t> </a:t>
            </a:r>
            <a:r>
              <a:rPr lang="ru-RU" sz="5400" dirty="0" err="1">
                <a:solidFill>
                  <a:schemeClr val="bg1"/>
                </a:solidFill>
              </a:rPr>
              <a:t>of</a:t>
            </a:r>
            <a:r>
              <a:rPr lang="ru-RU" sz="5400" dirty="0">
                <a:solidFill>
                  <a:schemeClr val="bg1"/>
                </a:solidFill>
              </a:rPr>
              <a:t> </a:t>
            </a:r>
            <a:r>
              <a:rPr lang="ru-RU" sz="5400" dirty="0" err="1">
                <a:solidFill>
                  <a:schemeClr val="bg1"/>
                </a:solidFill>
              </a:rPr>
              <a:t>artificial</a:t>
            </a:r>
            <a:r>
              <a:rPr lang="ru-RU" sz="5400" dirty="0">
                <a:solidFill>
                  <a:schemeClr val="bg1"/>
                </a:solidFill>
              </a:rPr>
              <a:t> </a:t>
            </a:r>
            <a:r>
              <a:rPr lang="ru-RU" sz="5400" dirty="0" err="1">
                <a:solidFill>
                  <a:schemeClr val="bg1"/>
                </a:solidFill>
              </a:rPr>
              <a:t>intelligence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67008" y="5502025"/>
            <a:ext cx="7408481" cy="60711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ru-RU" sz="3200" dirty="0" err="1">
                <a:solidFill>
                  <a:schemeClr val="bg1"/>
                </a:solidFill>
              </a:rPr>
              <a:t>Immerse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summer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school</a:t>
            </a:r>
            <a:r>
              <a:rPr lang="ru-RU" sz="3200" dirty="0">
                <a:solidFill>
                  <a:schemeClr val="bg1"/>
                </a:solidFill>
              </a:rPr>
              <a:t>, 2022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By </a:t>
            </a:r>
            <a:r>
              <a:rPr lang="ru-RU" sz="3200" dirty="0" err="1">
                <a:solidFill>
                  <a:schemeClr val="bg1"/>
                </a:solidFill>
              </a:rPr>
              <a:t>Akim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Komarnitskii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Motivation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D0636-C7A0-A56D-B05B-A82243EAEECB}"/>
              </a:ext>
            </a:extLst>
          </p:cNvPr>
          <p:cNvSpPr txBox="1"/>
          <p:nvPr/>
        </p:nvSpPr>
        <p:spPr>
          <a:xfrm>
            <a:off x="968002" y="2301555"/>
            <a:ext cx="3568347" cy="38785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Current system of shopping either online or offline is inefficient 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Overwhelming number of unorganized options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Automatization can be applied to many processes to reduce the amount of manual </a:t>
            </a:r>
            <a:r>
              <a:rPr lang="en-US" dirty="0" err="1"/>
              <a:t>labour</a:t>
            </a:r>
            <a:endParaRPr lang="en-US" dirty="0"/>
          </a:p>
        </p:txBody>
      </p:sp>
      <p:pic>
        <p:nvPicPr>
          <p:cNvPr id="4" name="Рисунок 4" descr="Изображение выглядит как провод, стойка, старый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FA4611E-72F2-63D4-E224-0482C962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1" r="-2" b="-2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075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2"/>
            <a:ext cx="9056876" cy="9370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C9E8AAC-A69F-ECC3-C285-0B1DEEEF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9" y="-719"/>
            <a:ext cx="12193858" cy="6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51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270" y="-325715"/>
            <a:ext cx="4534047" cy="1550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The problems</a:t>
            </a:r>
            <a:endParaRPr lang="ru-RU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0EC82-6A9B-F859-DA5D-FDDEA7904DAE}"/>
              </a:ext>
            </a:extLst>
          </p:cNvPr>
          <p:cNvSpPr txBox="1"/>
          <p:nvPr/>
        </p:nvSpPr>
        <p:spPr>
          <a:xfrm>
            <a:off x="1134486" y="1611350"/>
            <a:ext cx="4572002" cy="38532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Shopping is a time consuming process, because you not only need to choose from countless number of options with little to no technical assistance, but also it could be hard to tell how a piece of clothing will look on you without trying it on first.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Not to mention that different companies have different standards of sizes (e.g. two pairs of shoes with size 42 from different companies will vary in actual size)</a:t>
            </a:r>
          </a:p>
        </p:txBody>
      </p:sp>
      <p:pic>
        <p:nvPicPr>
          <p:cNvPr id="4" name="Рисунок 4" descr="Изображение выглядит как стена, внутренний, человек, зубная щетка&#10;&#10;Автоматически созданное описание">
            <a:extLst>
              <a:ext uri="{FF2B5EF4-FFF2-40B4-BE49-F238E27FC236}">
                <a16:creationId xmlns:a16="http://schemas.microsoft.com/office/drawing/2014/main" id="{3D26C99A-1409-C5CA-3675-DC1BA4AD0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9" r="17848" b="-1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1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2"/>
            <a:ext cx="9056876" cy="9370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0C735E6-D909-D9C4-B99A-9C0BCA7B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9" y="2249"/>
            <a:ext cx="12193858" cy="68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4221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Solution</a:t>
            </a:r>
            <a:endParaRPr lang="ru-RU"/>
          </a:p>
        </p:txBody>
      </p:sp>
      <p:pic>
        <p:nvPicPr>
          <p:cNvPr id="4" name="Рисунок 4" descr="Изображение выглядит как текст, внутренний, другой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4537AB0B-9C26-8033-8D86-DB3E01FF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" r="4914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0EC82-6A9B-F859-DA5D-FDDEA7904DAE}"/>
              </a:ext>
            </a:extLst>
          </p:cNvPr>
          <p:cNvSpPr txBox="1"/>
          <p:nvPr/>
        </p:nvSpPr>
        <p:spPr>
          <a:xfrm>
            <a:off x="6420463" y="2438399"/>
            <a:ext cx="4572002" cy="38805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The use of AI and AR (Augmented Reality) can fully resolve the aforementioned problems in a more efficient and convenient manner compared to the current alternatives.</a:t>
            </a:r>
          </a:p>
        </p:txBody>
      </p:sp>
    </p:spTree>
    <p:extLst>
      <p:ext uri="{BB962C8B-B14F-4D97-AF65-F5344CB8AC3E}">
        <p14:creationId xmlns:p14="http://schemas.microsoft.com/office/powerpoint/2010/main" val="41689390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2"/>
            <a:ext cx="9056876" cy="9370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7200" dirty="0"/>
              <a:t>BPMN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9A5CAC2-98D0-8195-1D4E-7A53F2B5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2065981"/>
            <a:ext cx="12189211" cy="27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718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318" y="64577"/>
            <a:ext cx="4534047" cy="1550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Dataset</a:t>
            </a:r>
            <a:endParaRPr lang="ru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E0841-ADD8-BC68-1ECE-11EB43B04C51}"/>
              </a:ext>
            </a:extLst>
          </p:cNvPr>
          <p:cNvSpPr txBox="1"/>
          <p:nvPr/>
        </p:nvSpPr>
        <p:spPr>
          <a:xfrm>
            <a:off x="1199535" y="2438399"/>
            <a:ext cx="4860075" cy="38532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Pictures of a person from different sides in underwear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Same person dressed with 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Labels corresponding to clothing pieces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Essential measurements of body parts</a:t>
            </a:r>
          </a:p>
        </p:txBody>
      </p:sp>
      <p:pic>
        <p:nvPicPr>
          <p:cNvPr id="4" name="Рисунок 4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23C83884-16E2-0A33-95BE-C2FADFDFE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6" r="4602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06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0096-E61F-A83D-7D0C-7F37A9E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Acquiring data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4B1A463-3F76-3A09-B009-E686010B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95" b="10326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4E828E-0190-1303-57D7-2E7855938BF9}"/>
              </a:ext>
            </a:extLst>
          </p:cNvPr>
          <p:cNvSpPr txBox="1"/>
          <p:nvPr/>
        </p:nvSpPr>
        <p:spPr>
          <a:xfrm>
            <a:off x="5288640" y="4564673"/>
            <a:ext cx="5665871" cy="1615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/>
              <a:t>Publicly available sources (models, clothing shops, etc.)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/>
              <a:t>Medical institution</a:t>
            </a:r>
          </a:p>
          <a:p>
            <a:pPr marL="285750" indent="-18288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/>
              <a:t>Online submitions by volunteers</a:t>
            </a:r>
          </a:p>
        </p:txBody>
      </p:sp>
    </p:spTree>
    <p:extLst>
      <p:ext uri="{BB962C8B-B14F-4D97-AF65-F5344CB8AC3E}">
        <p14:creationId xmlns:p14="http://schemas.microsoft.com/office/powerpoint/2010/main" val="2705738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View</vt:lpstr>
      <vt:lpstr>Practical application of artificial intelligence</vt:lpstr>
      <vt:lpstr>Motivation</vt:lpstr>
      <vt:lpstr>Презентация PowerPoint</vt:lpstr>
      <vt:lpstr>The problems</vt:lpstr>
      <vt:lpstr>Презентация PowerPoint</vt:lpstr>
      <vt:lpstr>Solution</vt:lpstr>
      <vt:lpstr>BPMN diagram</vt:lpstr>
      <vt:lpstr>Dataset</vt:lpstr>
      <vt:lpstr>Acquiring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235</cp:revision>
  <dcterms:created xsi:type="dcterms:W3CDTF">2022-07-08T13:36:46Z</dcterms:created>
  <dcterms:modified xsi:type="dcterms:W3CDTF">2022-07-14T15:58:28Z</dcterms:modified>
</cp:coreProperties>
</file>